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57606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Основные методы анализа эффективности использования МТП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064896" cy="5904656"/>
          </a:xfrm>
        </p:spPr>
        <p:txBody>
          <a:bodyPr>
            <a:noAutofit/>
          </a:bodyPr>
          <a:lstStyle/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Основные задачи анализа использования МТП </a:t>
            </a:r>
            <a:r>
              <a:rPr lang="ru-RU" sz="2400" dirty="0" smtClean="0">
                <a:solidFill>
                  <a:schemeClr val="tx1"/>
                </a:solidFill>
              </a:rPr>
              <a:t>–объективная комплексная оценка показателей его работы с учетом конкретных природно-производственных условий.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Использование МТП непосредственно </a:t>
            </a:r>
            <a:r>
              <a:rPr lang="ru-RU" sz="2400" dirty="0" smtClean="0">
                <a:solidFill>
                  <a:schemeClr val="tx1"/>
                </a:solidFill>
              </a:rPr>
              <a:t>охватывает все вопросы производственной и технической эксплуатации машин в хозяйстве.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Кроме того </a:t>
            </a:r>
            <a:r>
              <a:rPr lang="ru-RU" sz="2400" dirty="0" smtClean="0">
                <a:solidFill>
                  <a:schemeClr val="tx1"/>
                </a:solidFill>
              </a:rPr>
              <a:t>, от степени использования МТП зависят урожайность </a:t>
            </a:r>
            <a:r>
              <a:rPr lang="ru-RU" sz="2400" dirty="0" err="1" smtClean="0">
                <a:solidFill>
                  <a:schemeClr val="tx1"/>
                </a:solidFill>
              </a:rPr>
              <a:t>с\х</a:t>
            </a:r>
            <a:r>
              <a:rPr lang="ru-RU" sz="2400" dirty="0" smtClean="0">
                <a:solidFill>
                  <a:schemeClr val="tx1"/>
                </a:solidFill>
              </a:rPr>
              <a:t> культур, себестоимость работ и продукции, а также другие общехозяйственные показатели.        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Поэтому комплексная оценка </a:t>
            </a:r>
            <a:r>
              <a:rPr lang="ru-RU" sz="2400" dirty="0" smtClean="0">
                <a:solidFill>
                  <a:schemeClr val="tx1"/>
                </a:solidFill>
              </a:rPr>
              <a:t>использования МТП возможна только а основе технических, организационных и экономических показателей.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Требования к показателям использования МТП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 этим показателям предъявляют </a:t>
            </a:r>
            <a:r>
              <a:rPr lang="ru-RU" sz="2400" dirty="0" smtClean="0"/>
              <a:t>следующие основные требования: </a:t>
            </a:r>
          </a:p>
          <a:p>
            <a:pPr>
              <a:buNone/>
            </a:pPr>
            <a:r>
              <a:rPr lang="ru-RU" sz="2400" dirty="0" smtClean="0"/>
              <a:t>-</a:t>
            </a:r>
            <a:r>
              <a:rPr lang="ru-RU" sz="2400" b="1" dirty="0" smtClean="0"/>
              <a:t>достаточно полное отражение </a:t>
            </a:r>
            <a:r>
              <a:rPr lang="ru-RU" sz="2400" dirty="0" smtClean="0"/>
              <a:t>влияния основных природно-производственных факторов на работу МТП; </a:t>
            </a:r>
          </a:p>
          <a:p>
            <a:pPr>
              <a:buNone/>
            </a:pPr>
            <a:r>
              <a:rPr lang="ru-RU" sz="2400" dirty="0" smtClean="0"/>
              <a:t>-</a:t>
            </a:r>
            <a:r>
              <a:rPr lang="ru-RU" sz="2400" b="1" dirty="0" smtClean="0"/>
              <a:t>взаимосвязанность с</a:t>
            </a:r>
            <a:r>
              <a:rPr lang="ru-RU" sz="2400" dirty="0" smtClean="0"/>
              <a:t> официальными формами статической отчетности хозяйства; </a:t>
            </a:r>
          </a:p>
          <a:p>
            <a:pPr>
              <a:buNone/>
            </a:pPr>
            <a:r>
              <a:rPr lang="ru-RU" sz="2400" dirty="0" smtClean="0"/>
              <a:t>-</a:t>
            </a:r>
            <a:r>
              <a:rPr lang="ru-RU" sz="2400" b="1" dirty="0" smtClean="0"/>
              <a:t>простота определения</a:t>
            </a:r>
            <a:r>
              <a:rPr lang="ru-RU" sz="2400" dirty="0" smtClean="0"/>
              <a:t>; </a:t>
            </a:r>
          </a:p>
          <a:p>
            <a:pPr>
              <a:buNone/>
            </a:pPr>
            <a:r>
              <a:rPr lang="ru-RU" sz="2400" dirty="0" smtClean="0"/>
              <a:t>-</a:t>
            </a:r>
            <a:r>
              <a:rPr lang="ru-RU" sz="2400" b="1" dirty="0" smtClean="0"/>
              <a:t>объективность и доступность </a:t>
            </a:r>
            <a:r>
              <a:rPr lang="ru-RU" sz="2400" dirty="0" smtClean="0"/>
              <a:t>для понимания как специалистов так и широкому кругу механизаторов; </a:t>
            </a:r>
          </a:p>
          <a:p>
            <a:pPr>
              <a:buNone/>
            </a:pPr>
            <a:r>
              <a:rPr lang="ru-RU" sz="2400" dirty="0" smtClean="0"/>
              <a:t>-</a:t>
            </a:r>
            <a:r>
              <a:rPr lang="ru-RU" sz="2400" b="1" dirty="0" smtClean="0"/>
              <a:t>дальнейшее повышения </a:t>
            </a:r>
            <a:r>
              <a:rPr lang="ru-RU" sz="2400" dirty="0" smtClean="0"/>
              <a:t>уровня использования МТП и снижение стоимости механизированных работ.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Методы анализа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54461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Наиболее простым </a:t>
            </a:r>
            <a:r>
              <a:rPr lang="ru-RU" sz="2400" dirty="0" smtClean="0"/>
              <a:t>и доступным для определения и понимания в условиях хозяйства является метод сравнения по годам с плановыми заданиями, с аналогичными показателями других хозяйств, регионов и стран.</a:t>
            </a:r>
          </a:p>
          <a:p>
            <a:r>
              <a:rPr lang="ru-RU" sz="2400" b="1" dirty="0" smtClean="0"/>
              <a:t>Обобщенные показатели использования </a:t>
            </a:r>
            <a:r>
              <a:rPr lang="ru-RU" sz="2400" dirty="0" smtClean="0"/>
              <a:t>МТП в масштабе хозяйства- урожайность и затраты на единицу продукции. Однако на эти показатели влияют и другие факторы: используемые сорта, применяемые севообороты, почвенно-климатические условия и т.д.</a:t>
            </a:r>
          </a:p>
          <a:p>
            <a:r>
              <a:rPr lang="ru-RU" sz="2400" b="1" dirty="0" smtClean="0"/>
              <a:t>Поэтому для комплексной оценки </a:t>
            </a:r>
            <a:r>
              <a:rPr lang="ru-RU" sz="2400" dirty="0" smtClean="0"/>
              <a:t>и анализа использования МТП в хозяйствах применяют следующие показатели: оснащенность хозяйства техникой; уровень механизации полеводства; использование МТП; эффективность ТО МТП; общие экономические показатели.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pPr fontAlgn="t"/>
            <a:r>
              <a:rPr lang="ru-RU" sz="2000" b="1" dirty="0" smtClean="0"/>
              <a:t>Резервы повышения эффективности использования </a:t>
            </a:r>
            <a:r>
              <a:rPr lang="ru-RU" sz="2000" b="1" dirty="0" smtClean="0"/>
              <a:t>МТП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363272" cy="5616624"/>
          </a:xfrm>
        </p:spPr>
        <p:txBody>
          <a:bodyPr>
            <a:normAutofit fontScale="85000" lnSpcReduction="10000"/>
          </a:bodyPr>
          <a:lstStyle/>
          <a:p>
            <a:pPr fontAlgn="t"/>
            <a:r>
              <a:rPr lang="ru-RU" sz="2400" b="1" dirty="0" smtClean="0"/>
              <a:t>Повысить  эффективность</a:t>
            </a:r>
            <a:r>
              <a:rPr lang="ru-RU" sz="2400" dirty="0" smtClean="0"/>
              <a:t> использования техники в сельском хозяйстве можно двумя способами</a:t>
            </a:r>
            <a:r>
              <a:rPr lang="ru-RU" sz="2400" dirty="0" smtClean="0"/>
              <a:t>: </a:t>
            </a:r>
            <a:r>
              <a:rPr lang="ru-RU" sz="2400" dirty="0" smtClean="0"/>
              <a:t>интенсивным и экстенсивным</a:t>
            </a:r>
            <a:r>
              <a:rPr lang="ru-RU" sz="2400" dirty="0" smtClean="0"/>
              <a:t>.</a:t>
            </a:r>
          </a:p>
          <a:p>
            <a:pPr fontAlgn="t"/>
            <a:r>
              <a:rPr lang="ru-RU" sz="2400" dirty="0" smtClean="0"/>
              <a:t> </a:t>
            </a:r>
            <a:r>
              <a:rPr lang="ru-RU" sz="2400" b="1" dirty="0" smtClean="0"/>
              <a:t>Рост производительности </a:t>
            </a:r>
            <a:r>
              <a:rPr lang="ru-RU" sz="2400" dirty="0" smtClean="0"/>
              <a:t>тракторов и машин в единицу рабочего времени (за час, смену) — это интенсивный </a:t>
            </a:r>
            <a:r>
              <a:rPr lang="ru-RU" sz="2400" dirty="0" smtClean="0"/>
              <a:t>путь;</a:t>
            </a:r>
          </a:p>
          <a:p>
            <a:pPr fontAlgn="t"/>
            <a:r>
              <a:rPr lang="ru-RU" sz="2400" dirty="0" smtClean="0"/>
              <a:t> </a:t>
            </a:r>
            <a:r>
              <a:rPr lang="ru-RU" sz="2400" b="1" dirty="0" smtClean="0"/>
              <a:t>Удлинение </a:t>
            </a:r>
            <a:r>
              <a:rPr lang="ru-RU" sz="2400" b="1" dirty="0" smtClean="0"/>
              <a:t>времени их </a:t>
            </a:r>
            <a:r>
              <a:rPr lang="ru-RU" sz="2400" dirty="0" smtClean="0"/>
              <a:t>эксплуатации в течение года — экстенсивный. </a:t>
            </a:r>
            <a:endParaRPr lang="ru-RU" sz="2400" dirty="0" smtClean="0"/>
          </a:p>
          <a:p>
            <a:pPr fontAlgn="t"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      При </a:t>
            </a:r>
            <a:r>
              <a:rPr lang="ru-RU" sz="2400" dirty="0" smtClean="0"/>
              <a:t>этом не всякое удлинение использования техники выгодно. Если оно затягивает сроки выполнения работ, то это приводит лишь к снижению урожайности сельскохозяйственных культур и росту потерь</a:t>
            </a:r>
            <a:r>
              <a:rPr lang="ru-RU" sz="2400" dirty="0" smtClean="0"/>
              <a:t>.</a:t>
            </a:r>
          </a:p>
          <a:p>
            <a:pPr fontAlgn="t"/>
            <a:r>
              <a:rPr lang="ru-RU" sz="2400" dirty="0" smtClean="0"/>
              <a:t> </a:t>
            </a:r>
            <a:r>
              <a:rPr lang="ru-RU" sz="2400" b="1" dirty="0" smtClean="0"/>
              <a:t>Увеличение дневной </a:t>
            </a:r>
            <a:r>
              <a:rPr lang="ru-RU" sz="2400" dirty="0" smtClean="0"/>
              <a:t>и сменной выработки тракторов, напротив, сокращает время выполнения технологических операций, а для этого желательно повышать коэффициент сменности работы агрегатов. </a:t>
            </a:r>
          </a:p>
          <a:p>
            <a:pPr fontAlgn="t"/>
            <a:r>
              <a:rPr lang="ru-RU" sz="2400" dirty="0" smtClean="0"/>
              <a:t>     </a:t>
            </a:r>
            <a:r>
              <a:rPr lang="ru-RU" sz="2400" b="1" dirty="0" smtClean="0"/>
              <a:t> Важными факторами</a:t>
            </a:r>
            <a:r>
              <a:rPr lang="ru-RU" sz="2400" dirty="0" smtClean="0"/>
              <a:t> считаются улучшение  технического обслуживания, совершенствование ремонтной базы, обеспечение хозяйств квалифицированными кадрами механизаторов, внедрение прогрессивных форм организации и оплаты труда, сокращение простоев машин из-за технических и организационных неполадок.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246</Words>
  <Application>Microsoft Office PowerPoint</Application>
  <PresentationFormat>Экран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Основные методы анализа эффективности использования МТП</vt:lpstr>
      <vt:lpstr>Требования к показателям использования МТП</vt:lpstr>
      <vt:lpstr>Методы анализа</vt:lpstr>
      <vt:lpstr>Резервы повышения эффективности использования МТП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Инженерно-техническая служба (ИТС)</dc:title>
  <dc:creator>2016</dc:creator>
  <cp:lastModifiedBy>2016</cp:lastModifiedBy>
  <cp:revision>10</cp:revision>
  <dcterms:modified xsi:type="dcterms:W3CDTF">2017-11-16T15:12:48Z</dcterms:modified>
</cp:coreProperties>
</file>